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6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fd811e79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fd811e7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fd811e79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fd811e7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fd811e79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fd811e79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d811e79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fd811e79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fd811e79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fd811e79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fd811e79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fd811e79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cdc98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cdc98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0acdc98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0acdc98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0acdc98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0acdc98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0acdc98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0acdc98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0acdc98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0acdc98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0acdc98c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0acdc98c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0acdc98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0acdc98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fd811e79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fd811e79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23025"/>
            <a:ext cx="8520600" cy="2052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960">
                <a:solidFill>
                  <a:srgbClr val="FD571B"/>
                </a:solidFill>
              </a:rPr>
              <a:t>Elements and Principles of Design</a:t>
            </a:r>
            <a:endParaRPr sz="4960">
              <a:solidFill>
                <a:srgbClr val="FD571B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12400" y="2841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Easton Nguyen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32">
                <a:solidFill>
                  <a:srgbClr val="666666"/>
                </a:solidFill>
              </a:rPr>
              <a:t>Graphics 1</a:t>
            </a:r>
            <a:endParaRPr sz="1432">
              <a:solidFill>
                <a:srgbClr val="666666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574300" y="3108550"/>
            <a:ext cx="610500" cy="1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6963550" y="3138825"/>
            <a:ext cx="610500" cy="1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52100" y="8313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452100" y="3898200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275758" y="723025"/>
            <a:ext cx="8520600" cy="20526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60">
                <a:solidFill>
                  <a:schemeClr val="accent5"/>
                </a:solidFill>
              </a:rPr>
              <a:t>Elements and Principles of Design</a:t>
            </a:r>
            <a:endParaRPr sz="496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Proportion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Relationships between, size, shape, and amount of something.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Proportion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00" y="2022600"/>
            <a:ext cx="3828200" cy="22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6" y="1618875"/>
            <a:ext cx="3244975" cy="32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Movement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145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your eyes move through the </a:t>
            </a:r>
            <a:r>
              <a:rPr lang="en"/>
              <a:t>piece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Shows physical movement.</a:t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Movement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75" y="2452425"/>
            <a:ext cx="3058100" cy="2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551" y="1145301"/>
            <a:ext cx="2613050" cy="17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825" y="2975627"/>
            <a:ext cx="3236300" cy="20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Unity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Elements are put together in a piece to make a sense of wholeness.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Unity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5463" l="8363" r="8752" t="5986"/>
          <a:stretch/>
        </p:blipFill>
        <p:spPr>
          <a:xfrm>
            <a:off x="1072975" y="2068525"/>
            <a:ext cx="2480100" cy="25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950" y="2118100"/>
            <a:ext cx="4464911" cy="25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Rhythm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Repeating elements throughout a piece</a:t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Rhythm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75" y="2134252"/>
            <a:ext cx="2534950" cy="25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350" y="2395863"/>
            <a:ext cx="3257425" cy="20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388" y="22757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Emphasis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Attention to specific things.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25" y="2082150"/>
            <a:ext cx="3035075" cy="20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938" y="20204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329" y="2047300"/>
            <a:ext cx="2786325" cy="20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Emphasis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Contrast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Opposites side by side.</a:t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34250"/>
            <a:ext cx="3597499" cy="228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type="title"/>
          </p:nvPr>
        </p:nvSpPr>
        <p:spPr>
          <a:xfrm>
            <a:off x="2829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Contrast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204" y="1792979"/>
            <a:ext cx="2775875" cy="27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26088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D571B"/>
                </a:solidFill>
              </a:rPr>
              <a:t>Line</a:t>
            </a:r>
            <a:endParaRPr sz="2500">
              <a:solidFill>
                <a:srgbClr val="FD571B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Linear marks connecting two points.</a:t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297313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</a:rPr>
              <a:t>Line</a:t>
            </a:r>
            <a:endParaRPr sz="2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5338" l="0" r="0" t="0"/>
          <a:stretch/>
        </p:blipFill>
        <p:spPr>
          <a:xfrm>
            <a:off x="474775" y="2027125"/>
            <a:ext cx="3705175" cy="23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12094" r="12268" t="0"/>
          <a:stretch/>
        </p:blipFill>
        <p:spPr>
          <a:xfrm>
            <a:off x="4743275" y="2027125"/>
            <a:ext cx="3218374" cy="23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50" y="510850"/>
            <a:ext cx="3393075" cy="25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00" y="2413625"/>
            <a:ext cx="3492900" cy="23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Shape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282950" y="1145050"/>
            <a:ext cx="22974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self contained, defined area. Can be geometric or organic.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2829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Shape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5125" y="3216350"/>
            <a:ext cx="1731525" cy="17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626649" y="1437875"/>
            <a:ext cx="2924851" cy="19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2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area in or around an object.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850" y="1985420"/>
            <a:ext cx="2978550" cy="19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Space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2829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Space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576" y="1925850"/>
            <a:ext cx="3647825" cy="27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0254" y="1880104"/>
            <a:ext cx="2978550" cy="28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Size and Form</a:t>
            </a:r>
            <a:endParaRPr>
              <a:solidFill>
                <a:srgbClr val="FD571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rgbClr val="FD571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space an object takes 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Physical mass of an object.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2829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Size and Form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0" y="2476125"/>
            <a:ext cx="4265750" cy="17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700" y="2297950"/>
            <a:ext cx="3065400" cy="20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2968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Texture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237375" y="1167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look or feel of an object.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265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Texture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5" y="2034926"/>
            <a:ext cx="2713675" cy="20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775" y="1782025"/>
            <a:ext cx="2139800" cy="25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6775" y="2034925"/>
            <a:ext cx="3236900" cy="206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Value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52475"/>
            <a:ext cx="20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Lightness or darkness of a color. Tint means to lighten, shade means to lighten.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2819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Value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027" y="1152475"/>
            <a:ext cx="4899725" cy="13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b="0" l="0" r="8858" t="0"/>
          <a:stretch/>
        </p:blipFill>
        <p:spPr>
          <a:xfrm>
            <a:off x="5163075" y="2520875"/>
            <a:ext cx="3199924" cy="23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" y="2833625"/>
            <a:ext cx="5152125" cy="20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26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Color</a:t>
            </a:r>
            <a:endParaRPr>
              <a:solidFill>
                <a:srgbClr val="FD571B"/>
              </a:solidFill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297288" y="1104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Frequency of visible light.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2973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Color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00" y="1799300"/>
            <a:ext cx="2807650" cy="27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600" y="1836500"/>
            <a:ext cx="3382850" cy="23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425" y="2252156"/>
            <a:ext cx="4577875" cy="22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type="title"/>
          </p:nvPr>
        </p:nvSpPr>
        <p:spPr>
          <a:xfrm>
            <a:off x="326088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D571B"/>
                </a:solidFill>
              </a:rPr>
              <a:t>Balance</a:t>
            </a:r>
            <a:r>
              <a:rPr lang="en"/>
              <a:t> 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174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distribution</a:t>
            </a:r>
            <a:r>
              <a:rPr lang="en"/>
              <a:t> of </a:t>
            </a:r>
            <a:r>
              <a:rPr lang="en"/>
              <a:t>visual weight or objects, colors, texture, and space.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Formal - Symmetrical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Informal - Asymmetrical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750" y="2917950"/>
            <a:ext cx="2890199" cy="19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311700" y="974525"/>
            <a:ext cx="8239800" cy="4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297313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Balance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